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Thursday, November 20,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Thursday, November 20,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err="1" smtClean="0"/>
              <a:t>Mr</a:t>
            </a:r>
            <a:r>
              <a:rPr lang="en-US" sz="2800" dirty="0" err="1" smtClean="0"/>
              <a:t>s</a:t>
            </a:r>
            <a:r>
              <a:rPr lang="en-US" sz="2800" dirty="0" smtClean="0"/>
              <a:t> Hwang </a:t>
            </a:r>
            <a:r>
              <a:rPr lang="en-US" sz="2800" dirty="0" err="1" smtClean="0"/>
              <a:t>anounced</a:t>
            </a:r>
            <a:r>
              <a:rPr lang="en-US" sz="2800" dirty="0" smtClean="0"/>
              <a:t> “today we will study the olive, an important member of the fruit family.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Olives has been used as cleansers, medicines, and even as emollients to </a:t>
            </a:r>
            <a:r>
              <a:rPr lang="en-US" sz="2800" dirty="0" err="1" smtClean="0"/>
              <a:t>asist</a:t>
            </a:r>
            <a:r>
              <a:rPr lang="en-US" sz="2800" dirty="0" smtClean="0"/>
              <a:t> in moving pieces of the pyramids.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“It may be hard to comprehend the importance of olives in ancient </a:t>
            </a:r>
            <a:r>
              <a:rPr lang="en-US" sz="2800" dirty="0" err="1" smtClean="0"/>
              <a:t>greece</a:t>
            </a:r>
            <a:r>
              <a:rPr lang="en-US" sz="2800" dirty="0" smtClean="0"/>
              <a:t>” said Mrs. </a:t>
            </a:r>
            <a:r>
              <a:rPr lang="en-US" sz="2800" dirty="0" err="1"/>
              <a:t>h</a:t>
            </a:r>
            <a:r>
              <a:rPr lang="en-US" sz="2800" dirty="0" err="1" smtClean="0"/>
              <a:t>wang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“The olive, she said was the basis of the Greek econom</a:t>
            </a:r>
            <a:r>
              <a:rPr lang="en-US" sz="2800" dirty="0" smtClean="0"/>
              <a:t>y and it was </a:t>
            </a:r>
            <a:r>
              <a:rPr lang="en-US" sz="2800" dirty="0" err="1" smtClean="0"/>
              <a:t>Cretes</a:t>
            </a:r>
            <a:r>
              <a:rPr lang="en-US" sz="2800" dirty="0" smtClean="0"/>
              <a:t> major export.”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A rich oil derived from olives the Greeks traded it for grain and othe</a:t>
            </a:r>
            <a:r>
              <a:rPr lang="en-US" sz="2800" dirty="0" smtClean="0"/>
              <a:t>r foods.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Traders brough</a:t>
            </a:r>
            <a:r>
              <a:rPr lang="en-US" sz="2800" dirty="0" smtClean="0"/>
              <a:t>t olive trees to </a:t>
            </a:r>
            <a:r>
              <a:rPr lang="en-US" sz="2800" dirty="0" err="1" smtClean="0"/>
              <a:t>spain</a:t>
            </a:r>
            <a:r>
              <a:rPr lang="en-US" sz="2800" dirty="0" smtClean="0"/>
              <a:t> in the fourth century </a:t>
            </a:r>
            <a:r>
              <a:rPr lang="en-US" sz="2800" dirty="0" err="1" smtClean="0"/>
              <a:t>b.c.</a:t>
            </a:r>
            <a:r>
              <a:rPr lang="en-US" sz="2800" dirty="0" smtClean="0"/>
              <a:t>, olive trees reached </a:t>
            </a:r>
            <a:r>
              <a:rPr lang="en-US" sz="2800" dirty="0" err="1" smtClean="0"/>
              <a:t>france</a:t>
            </a:r>
            <a:r>
              <a:rPr lang="en-US" sz="2800" dirty="0" smtClean="0"/>
              <a:t> in approximately 640 </a:t>
            </a:r>
            <a:r>
              <a:rPr lang="en-US" sz="2800" dirty="0" err="1" smtClean="0"/>
              <a:t>b.c.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You might </a:t>
            </a:r>
            <a:r>
              <a:rPr lang="en-US" sz="2800" dirty="0" err="1" smtClean="0"/>
              <a:t>asume</a:t>
            </a:r>
            <a:r>
              <a:rPr lang="en-US" sz="2800" dirty="0" smtClean="0"/>
              <a:t> that Greece is the most largest producer of olives in the world but Spain actually produces more.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Italy also produce a largest number of olives than does Greece.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In the hot, dry climate of </a:t>
            </a:r>
            <a:r>
              <a:rPr lang="en-US" sz="2800" dirty="0" err="1" smtClean="0"/>
              <a:t>egypt</a:t>
            </a:r>
            <a:r>
              <a:rPr lang="en-US" sz="2800" dirty="0" smtClean="0"/>
              <a:t> olives probably </a:t>
            </a:r>
            <a:r>
              <a:rPr lang="en-US" sz="2800" dirty="0" err="1" smtClean="0"/>
              <a:t>growed</a:t>
            </a:r>
            <a:r>
              <a:rPr lang="en-US" sz="2800" dirty="0" smtClean="0"/>
              <a:t> wild.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The ancient Egyptians did not eat no olives, however, they did burn </a:t>
            </a:r>
            <a:r>
              <a:rPr lang="en-US" sz="2800" smtClean="0"/>
              <a:t>olive oil lamps.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135</TotalTime>
  <Words>247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48</cp:revision>
  <dcterms:created xsi:type="dcterms:W3CDTF">2011-11-08T14:56:56Z</dcterms:created>
  <dcterms:modified xsi:type="dcterms:W3CDTF">2014-11-20T14:42:14Z</dcterms:modified>
</cp:coreProperties>
</file>